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268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735763" cy="9869488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مستخدم غير معروف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38" d="100"/>
          <a:sy n="38" d="100"/>
        </p:scale>
        <p:origin x="-39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0T02:19:17.418" idx="1">
    <p:pos x="767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2A4E1-71ED-4CD1-8868-BD7C6D2EBFF3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A346D-AAFE-4E20-9F35-AC79BBA78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A346D-AAFE-4E20-9F35-AC79BBA783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baseline="0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A346D-AAFE-4E20-9F35-AC79BBA783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88E4-6C34-4847-8BB3-829DB4B147F4}" type="datetimeFigureOut">
              <a:rPr lang="ar-IQ" smtClean="0"/>
              <a:pPr/>
              <a:t>06/04/1441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8A59-95BA-3344-8146-03774E391E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88E4-6C34-4847-8BB3-829DB4B147F4}" type="datetimeFigureOut">
              <a:rPr lang="ar-IQ" smtClean="0"/>
              <a:pPr/>
              <a:t>06/04/1441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8A59-95BA-3344-8146-03774E391E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88E4-6C34-4847-8BB3-829DB4B147F4}" type="datetimeFigureOut">
              <a:rPr lang="ar-IQ" smtClean="0"/>
              <a:pPr/>
              <a:t>06/04/1441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8A59-95BA-3344-8146-03774E391E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88E4-6C34-4847-8BB3-829DB4B147F4}" type="datetimeFigureOut">
              <a:rPr lang="ar-IQ" smtClean="0"/>
              <a:pPr/>
              <a:t>06/04/1441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8A59-95BA-3344-8146-03774E391E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88E4-6C34-4847-8BB3-829DB4B147F4}" type="datetimeFigureOut">
              <a:rPr lang="ar-IQ" smtClean="0"/>
              <a:pPr/>
              <a:t>06/04/1441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8A59-95BA-3344-8146-03774E391E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88E4-6C34-4847-8BB3-829DB4B147F4}" type="datetimeFigureOut">
              <a:rPr lang="ar-IQ" smtClean="0"/>
              <a:pPr/>
              <a:t>06/04/1441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8A59-95BA-3344-8146-03774E391E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88E4-6C34-4847-8BB3-829DB4B147F4}" type="datetimeFigureOut">
              <a:rPr lang="ar-IQ" smtClean="0"/>
              <a:pPr/>
              <a:t>06/04/1441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8A59-95BA-3344-8146-03774E391E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88E4-6C34-4847-8BB3-829DB4B147F4}" type="datetimeFigureOut">
              <a:rPr lang="ar-IQ" smtClean="0"/>
              <a:pPr/>
              <a:t>06/04/1441</a:t>
            </a:fld>
            <a:endParaRPr lang="ar-IQ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38A59-95BA-3344-8146-03774E391ED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88E4-6C34-4847-8BB3-829DB4B147F4}" type="datetimeFigureOut">
              <a:rPr lang="ar-IQ" smtClean="0"/>
              <a:pPr/>
              <a:t>06/04/1441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8A59-95BA-3344-8146-03774E391E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88E4-6C34-4847-8BB3-829DB4B147F4}" type="datetimeFigureOut">
              <a:rPr lang="ar-IQ" smtClean="0"/>
              <a:pPr/>
              <a:t>06/04/1441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F7A38A59-95BA-3344-8146-03774E391E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BF7B88E4-6C34-4847-8BB3-829DB4B147F4}" type="datetimeFigureOut">
              <a:rPr lang="ar-IQ" smtClean="0"/>
              <a:pPr/>
              <a:t>06/04/1441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8A59-95BA-3344-8146-03774E391ED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F7B88E4-6C34-4847-8BB3-829DB4B147F4}" type="datetimeFigureOut">
              <a:rPr lang="ar-IQ" smtClean="0"/>
              <a:pPr/>
              <a:t>06/04/1441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A38A59-95BA-3344-8146-03774E391ED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981200" y="3048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atin typeface="Arial" pitchFamily="34" charset="0"/>
                <a:cs typeface="Arial" pitchFamily="34" charset="0"/>
              </a:rPr>
              <a:t>الصفات الفيزيائية لمعادن مقياس موهو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600200" y="5562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م.مؤيد طاهر أحمد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19FFA1B-B832-7245-A136-8484B98D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29306871-8639-3E4A-8767-37FBD228A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28600"/>
            <a:ext cx="5486400" cy="62994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94" name="Picture 2" descr="D:\مقياس موهو باور بوينت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"/>
            <a:ext cx="5617478" cy="5029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xmlns="" val="8683253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4CBAC0F-5558-634D-8042-FD806D33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978C50CA-5BEB-6F4B-9D91-B5B9B63D6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"/>
            <a:ext cx="5257800" cy="64624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18" name="Picture 2" descr="D:\مقياس موهو باور بوينت\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28600"/>
            <a:ext cx="6072167" cy="5105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21219392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5C8B6B8-7B82-AF4D-B7C3-F72AF4149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6E70B57C-F6B7-694D-AC06-EBAC4BC25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A1DD8B6D-2813-2C46-9CD0-C07D3FB23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483" y="457200"/>
            <a:ext cx="5037117" cy="5708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6" name="Picture 2" descr="D:\مقياس موهو باور بوينت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57200"/>
            <a:ext cx="6129957" cy="5181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89909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F975538-19F9-3B47-A418-A7801E7D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561BC8C2-8148-C443-A875-BD7657F54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8600"/>
            <a:ext cx="5629311" cy="6392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D:\مقياس موهو باور بوينت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"/>
            <a:ext cx="5181600" cy="63759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37711740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5188DD4-AD9F-7541-8B7C-783353B6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6729C3B3-7797-CA44-AF91-8CFF1CDB2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"/>
            <a:ext cx="5252245" cy="63747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42" name="Picture 2" descr="D:\مقياس موهو باور بوينت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04800"/>
            <a:ext cx="5943600" cy="579351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xmlns="" val="1964004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1CCDBFD-38D6-834D-8657-425EEE22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6A5F04BD-BA40-634B-9CA9-9E3A4169A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8600"/>
            <a:ext cx="5055842" cy="62412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D:\مقياس موهو باور بوينت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8600"/>
            <a:ext cx="6381607" cy="5410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3438987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87B8E15-3078-BB47-9F70-EB227D3B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B2866DB7-8389-204C-81D5-60F7542C6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28600"/>
            <a:ext cx="4876800" cy="63357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8" name="Picture 2" descr="D:\مقياس موهو باور بوينت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6713182" cy="579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3377247718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D050296-1390-6440-A430-4933FE88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FB88AAF5-41BF-094A-A1F7-326ABC28A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8600"/>
            <a:ext cx="5587384" cy="61277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2" name="Picture 2" descr="D:\مقياس موهو باور بوينت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"/>
            <a:ext cx="5669687" cy="5486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xmlns="" val="416759672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CD24D6D-4B90-EE47-8E97-EBE0A42C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A9790738-89E3-CD4A-B431-8EA2DDE5E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28600"/>
            <a:ext cx="5105400" cy="61277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146" name="Picture 2" descr="D:\مقياس موهو باور بوينت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"/>
            <a:ext cx="5791200" cy="61658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213098686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4B94C2C-4B28-D44E-9646-433852EC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3827F948-244A-DC43-BB5C-A79AEFDBD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8600"/>
            <a:ext cx="5334752" cy="61704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70" name="Picture 2" descr="D:\مقياس موهو باور بوينت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8600"/>
            <a:ext cx="5915225" cy="4191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671879728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قني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73</TotalTime>
  <Words>10</Words>
  <Application>Microsoft Office PowerPoint</Application>
  <PresentationFormat>مخصص</PresentationFormat>
  <Paragraphs>4</Paragraphs>
  <Slides>11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تقنية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مستخدم غير معروف</dc:creator>
  <cp:lastModifiedBy>geo</cp:lastModifiedBy>
  <cp:revision>35</cp:revision>
  <dcterms:created xsi:type="dcterms:W3CDTF">2019-02-19T23:18:39Z</dcterms:created>
  <dcterms:modified xsi:type="dcterms:W3CDTF">2019-12-03T07:21:08Z</dcterms:modified>
</cp:coreProperties>
</file>